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ukta Light" panose="020B0604020202020204" charset="0"/>
      <p:regular r:id="rId15"/>
    </p:embeddedFont>
    <p:embeddedFont>
      <p:font typeface="Prompt Medium" panose="020B0604020202020204" charset="0"/>
      <p:regular r:id="rId16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23A50-3519-4FD1-97F2-AB87177E1797}" type="datetimeFigureOut">
              <a:rPr lang="it-IT" smtClean="0"/>
              <a:t>06/03/2025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BCA68-59CC-43EF-9100-CC72F8E7B9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677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81933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Introduzione a Flutter: Il Framework Multipiattaforma di Google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399717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Flutter è un framework rivoluzionario di Google che consente di creare app multipiattaforma con un'unica base di codice.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Questo software permette di scrivere il codice una sola volta e distribuirlo su Android, iOS, Web, Windows, macOS e Linux!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467469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03283"/>
            <a:ext cx="669131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Perché Scegliere Flutter?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806184"/>
            <a:ext cx="27739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Codice Unico, Piattaforme Multiple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738801"/>
            <a:ext cx="2773918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Il codice è svilppato una volta sola e ditruibuito ovunque.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793" y="280618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Prestazioni Native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4247793" y="3395901"/>
            <a:ext cx="2773918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Grazie al motore grafico Skia, Flutter offre prestazioni fluide e reattive, paragonabili a quelle delle app native.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2806184"/>
            <a:ext cx="27739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UI Moderna e Personalizzabile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31549" y="3738801"/>
            <a:ext cx="277391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 widget componibili di Flutter permettono di creare interfacce utente uniche, adattabili a qualsiasi esigenza di design.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305" y="2806184"/>
            <a:ext cx="27739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Supporto e Community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1015305" y="3738801"/>
            <a:ext cx="277391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Google fornisce un supporto continuo a Flutter, e ha una community attiva e collaborativa sempre pronta ad aiutare.</a:t>
            </a:r>
            <a:endParaRPr lang="en-US" sz="1900" dirty="0"/>
          </a:p>
        </p:txBody>
      </p:sp>
      <p:sp>
        <p:nvSpPr>
          <p:cNvPr id="14" name="Rettangolo arrotondato 13"/>
          <p:cNvSpPr/>
          <p:nvPr/>
        </p:nvSpPr>
        <p:spPr>
          <a:xfrm>
            <a:off x="12792669" y="7772401"/>
            <a:ext cx="1800808" cy="335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7555" y="528161"/>
            <a:ext cx="7801689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L'Architettura di Flutter: Un'Analisi Dettagliata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555" y="1880949"/>
            <a:ext cx="958810" cy="13783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04021" y="2072640"/>
            <a:ext cx="2130743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Dart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7404021" y="2453997"/>
            <a:ext cx="6555224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Il linguaggio di programmazione alla base di Flutter, con garbage collection e sintassi moderna, simile a Java e JavaScript.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555" y="3259336"/>
            <a:ext cx="958810" cy="16852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04021" y="3451027"/>
            <a:ext cx="2130743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Framework Flutter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7404021" y="3832384"/>
            <a:ext cx="6555224" cy="92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Include librerie complete per la gestione dell'UI, dello stato dell'app e dell'interazione con il sistema operativo.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7555" y="4944547"/>
            <a:ext cx="958810" cy="13783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04021" y="5136237"/>
            <a:ext cx="2130743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Motore Skia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7404021" y="5517594"/>
            <a:ext cx="6555224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Il cuore del rendering grafico di Flutter, che permette di disegnare l'UI indipendentemente dalla piattaforma sottostante.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7555" y="6322933"/>
            <a:ext cx="958810" cy="13783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04021" y="6514624"/>
            <a:ext cx="2130743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Widget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7404021" y="6895981"/>
            <a:ext cx="6555224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Gli elementi fondamentali dell'interfaccia utente di Flutter, componibili e personalizzabili, che offrono flessibilità e controllo sul design.</a:t>
            </a:r>
            <a:endParaRPr lang="en-US" sz="1500" dirty="0"/>
          </a:p>
        </p:txBody>
      </p:sp>
      <p:sp>
        <p:nvSpPr>
          <p:cNvPr id="16" name="Rettangolo arrotondato 15"/>
          <p:cNvSpPr/>
          <p:nvPr/>
        </p:nvSpPr>
        <p:spPr>
          <a:xfrm>
            <a:off x="12792669" y="7772401"/>
            <a:ext cx="1800808" cy="335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8794" y="975003"/>
            <a:ext cx="7486412" cy="1315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Material Design e Cupertino: Due Stili, Un Framework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94" y="2645807"/>
            <a:ext cx="541496" cy="5414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8794" y="3423999"/>
            <a:ext cx="225861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Material Design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828794" y="3894892"/>
            <a:ext cx="2258616" cy="2651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it-IT" sz="1850" noProof="1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Implementando</a:t>
            </a: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   widget material design,viene offerta un esperienza coerente con android.</a:t>
            </a:r>
          </a:p>
          <a:p>
            <a:pPr marL="0" indent="0" algn="l">
              <a:lnSpc>
                <a:spcPts val="2950"/>
              </a:lnSpc>
              <a:buNone/>
            </a:pP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573" y="2645807"/>
            <a:ext cx="541496" cy="5414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42573" y="3423999"/>
            <a:ext cx="2258735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Cupertino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3442573" y="3894892"/>
            <a:ext cx="2258735" cy="3030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Adottando invece i widget Cupertino, viene offerta un interfaccia coerente con IOS.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6471" y="2645807"/>
            <a:ext cx="541496" cy="5414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6471" y="3423999"/>
            <a:ext cx="2258735" cy="657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Coerenza Multipiattaforma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056471" y="4223742"/>
            <a:ext cx="2258735" cy="3030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 base allo stile scelto, un utente può adattarsi all’esperienza che ritiene migliore per sè.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33187"/>
            <a:ext cx="1169872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Hot Reload: La Magia dello Sviluppo Veloce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820347" y="353008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Modifica il Codice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021098"/>
            <a:ext cx="369951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Apporta modifiche al codice della tua app Flutter.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1912739"/>
            <a:ext cx="4515803" cy="45158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700355" y="3651885"/>
            <a:ext cx="115491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9943386" y="230850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Salva le Modifiche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943386" y="2799517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Salva le modifiche apportate al codice.</a:t>
            </a:r>
            <a:endParaRPr lang="en-US" sz="19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299" y="1912739"/>
            <a:ext cx="4515803" cy="451580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38649" y="2711172"/>
            <a:ext cx="18061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9943386" y="4751546"/>
            <a:ext cx="360652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Visualizza Immediatamente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9943386" y="5242560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Visualizza immediatamente le modifiche nell'app senza riavviare.</a:t>
            </a:r>
            <a:endParaRPr lang="en-US" sz="19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1912739"/>
            <a:ext cx="4515803" cy="451580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68828" y="5407938"/>
            <a:ext cx="179070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864037" y="6706195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 funzione Hot Reload di Flutter permette di vedere in tempo reale le modifiche apportate al codice, senza dover riavviare l'app. Questo velocizza enormemente il debugging e l'iterazione del design.</a:t>
            </a:r>
            <a:endParaRPr lang="en-US" sz="1900" dirty="0"/>
          </a:p>
        </p:txBody>
      </p:sp>
      <p:sp>
        <p:nvSpPr>
          <p:cNvPr id="16" name="Rettangolo arrotondato 15"/>
          <p:cNvSpPr/>
          <p:nvPr/>
        </p:nvSpPr>
        <p:spPr>
          <a:xfrm>
            <a:off x="12792669" y="7772401"/>
            <a:ext cx="1800808" cy="335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70278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Vantaggi e Svantaggi di Flutter: Un Bilancio Realistico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2589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Vantaggi Chiave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84869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Prestazioni elevate grazie al rendering nativo.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330065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 unico codice per più piattaforme, riducendo i tempi di sviluppo.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20648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Aggiornamenti rapidi con Hot Reload, che velocizza il debugging.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6082903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Design flessibile con widget completamente personalizzabili.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32589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Possibili Limiti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623929" y="3848695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Dimensione delle app più grande rispetto a soluzioni native.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472511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Librerie non sempre complete, specialmente per funzionalità molto specifiche.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5601533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Curva di apprendimento per chi non ha esperienza con Dart.</a:t>
            </a:r>
            <a:endParaRPr lang="en-US" sz="1900" dirty="0"/>
          </a:p>
        </p:txBody>
      </p:sp>
      <p:sp>
        <p:nvSpPr>
          <p:cNvPr id="12" name="Rettangolo arrotondato 11"/>
          <p:cNvSpPr/>
          <p:nvPr/>
        </p:nvSpPr>
        <p:spPr>
          <a:xfrm>
            <a:off x="12792669" y="7772401"/>
            <a:ext cx="1800808" cy="335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2690" y="820222"/>
            <a:ext cx="7551420" cy="1263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E-Commerce con flutter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392585" y="2497208"/>
            <a:ext cx="3662005" cy="2742248"/>
          </a:xfrm>
          <a:prstGeom prst="roundRect">
            <a:avLst>
              <a:gd name="adj" fmla="val 348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7719" y="2660452"/>
            <a:ext cx="2527935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Introduzione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517719" y="3064089"/>
            <a:ext cx="3191947" cy="1819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Grazie alla potenza di flutter si può creare facilmente </a:t>
            </a:r>
            <a:r>
              <a:rPr lang="en-US" sz="1750" u="sng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un’app</a:t>
            </a: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funzionale e complessa multipiattaforma.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2105" y="2497208"/>
            <a:ext cx="3662005" cy="2742248"/>
          </a:xfrm>
          <a:prstGeom prst="roundRect">
            <a:avLst>
              <a:gd name="adj" fmla="val 348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it-IT" dirty="0"/>
          </a:p>
        </p:txBody>
      </p:sp>
      <p:sp>
        <p:nvSpPr>
          <p:cNvPr id="8" name="Text 5"/>
          <p:cNvSpPr/>
          <p:nvPr/>
        </p:nvSpPr>
        <p:spPr>
          <a:xfrm>
            <a:off x="10407134" y="2660451"/>
            <a:ext cx="2527935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Funzionalità principali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407134" y="3112770"/>
            <a:ext cx="3191947" cy="1819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2690" y="5395079"/>
            <a:ext cx="7551420" cy="2014299"/>
          </a:xfrm>
          <a:prstGeom prst="roundRect">
            <a:avLst>
              <a:gd name="adj" fmla="val 474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7719" y="5630108"/>
            <a:ext cx="4047577" cy="295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cs typeface="Prompt Medium" pitchFamily="34" charset="-120"/>
              </a:rPr>
              <a:t>Vantaggi di flutter per l’E-Commerce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517719" y="6082427"/>
            <a:ext cx="7081361" cy="1091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Dispone di un UI veloce e dinamica grazie al Hot Reload, viene sviluppato un solo codice per android, IOS e Web e si possono fare integrazione API e pagamento con facilià.</a:t>
            </a:r>
            <a:endParaRPr lang="en-US" sz="1750" dirty="0"/>
          </a:p>
        </p:txBody>
      </p:sp>
      <p:sp>
        <p:nvSpPr>
          <p:cNvPr id="13" name="Rettangolo arrotondato 12"/>
          <p:cNvSpPr/>
          <p:nvPr/>
        </p:nvSpPr>
        <p:spPr>
          <a:xfrm>
            <a:off x="12792669" y="7772401"/>
            <a:ext cx="1800808" cy="335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7030A0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A079A9B-0DF2-4AF3-80AE-8B8B1D812B86}"/>
              </a:ext>
            </a:extLst>
          </p:cNvPr>
          <p:cNvSpPr txBox="1"/>
          <p:nvPr/>
        </p:nvSpPr>
        <p:spPr>
          <a:xfrm>
            <a:off x="10279089" y="3026688"/>
            <a:ext cx="324209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🛒</a:t>
            </a: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catalogo prodotti (GridView con immagini, nomi e prezzi)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📄</a:t>
            </a:r>
            <a:r>
              <a:rPr lang="en-US" sz="16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dettaglio prodotto (descrizione, Prezzo, immagine)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🛍️</a:t>
            </a:r>
            <a:r>
              <a:rPr lang="en-US" sz="16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Carrello (aggiunta/rimozione prodotti, totale ordine)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💳</a:t>
            </a:r>
            <a:r>
              <a:rPr lang="en-US" sz="16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Checkout (riepilogo, inserimento dati, pagamento)</a:t>
            </a:r>
            <a:endParaRPr lang="en-US" sz="1600" dirty="0"/>
          </a:p>
          <a:p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4955" y="831413"/>
            <a:ext cx="7506891" cy="1948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Architettura e codice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304955" y="1766114"/>
            <a:ext cx="7506891" cy="5970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STRUTTURA DEL CODICE:</a:t>
            </a:r>
          </a:p>
          <a:p>
            <a:pPr marL="0" indent="0">
              <a:lnSpc>
                <a:spcPts val="2900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/lib:</a:t>
            </a:r>
          </a:p>
          <a:p>
            <a:pPr marL="0" indent="0">
              <a:lnSpc>
                <a:spcPts val="2900"/>
              </a:lnSpc>
              <a:buNone/>
            </a:pPr>
            <a:br>
              <a:rPr lang="en-US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</a:br>
            <a:r>
              <a:rPr lang="en-US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/models </a:t>
            </a:r>
            <a:r>
              <a:rPr lang="en-US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  <a:sym typeface="Wingdings" panose="05000000000000000000" pitchFamily="2" charset="2"/>
              </a:rPr>
              <a:t> </a:t>
            </a:r>
            <a:r>
              <a:rPr lang="it-IT" noProof="1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  <a:sym typeface="Wingdings" panose="05000000000000000000" pitchFamily="2" charset="2"/>
              </a:rPr>
              <a:t>product</a:t>
            </a:r>
            <a:r>
              <a:rPr lang="en-US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  <a:sym typeface="Wingdings" panose="05000000000000000000" pitchFamily="2" charset="2"/>
              </a:rPr>
              <a:t>.dart (si definiscono tutti i prodotti del sito)</a:t>
            </a:r>
          </a:p>
          <a:p>
            <a:pPr marL="0" indent="0">
              <a:lnSpc>
                <a:spcPts val="2900"/>
              </a:lnSpc>
              <a:buNone/>
            </a:pPr>
            <a:endParaRPr lang="en-US" dirty="0">
              <a:solidFill>
                <a:srgbClr val="DAD8E9"/>
              </a:solidFill>
              <a:latin typeface="Mukta Light" pitchFamily="34" charset="0"/>
              <a:ea typeface="Mukta Light" pitchFamily="34" charset="-122"/>
              <a:cs typeface="Mukta Light" pitchFamily="34" charset="-120"/>
              <a:sym typeface="Wingdings" panose="05000000000000000000" pitchFamily="2" charset="2"/>
            </a:endParaRPr>
          </a:p>
          <a:p>
            <a:pPr>
              <a:lnSpc>
                <a:spcPts val="2900"/>
              </a:lnSpc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  <a:sym typeface="Wingdings" panose="05000000000000000000" pitchFamily="2" charset="2"/>
              </a:rPr>
              <a:t>/providers  cartProvider.dart (definisce il provider per gestire il carrello di acquisti)</a:t>
            </a:r>
          </a:p>
          <a:p>
            <a:pPr>
              <a:lnSpc>
                <a:spcPts val="2900"/>
              </a:lnSpc>
            </a:pPr>
            <a:endParaRPr lang="en-US" sz="1800" dirty="0">
              <a:solidFill>
                <a:srgbClr val="DAD8E9"/>
              </a:solidFill>
              <a:latin typeface="Mukta Light" pitchFamily="34" charset="0"/>
              <a:ea typeface="Mukta Light" pitchFamily="34" charset="-122"/>
              <a:cs typeface="Mukta Light" pitchFamily="34" charset="-120"/>
              <a:sym typeface="Wingdings" panose="05000000000000000000" pitchFamily="2" charset="2"/>
            </a:endParaRPr>
          </a:p>
          <a:p>
            <a:pPr>
              <a:lnSpc>
                <a:spcPts val="2900"/>
              </a:lnSpc>
            </a:pPr>
            <a:r>
              <a:rPr lang="en-US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  <a:sym typeface="Wingdings" panose="05000000000000000000" pitchFamily="2" charset="2"/>
              </a:rPr>
              <a:t>/screens  cartScreen.dart, checkoutScreen.dart, productDetailScreen.dart, productListScreen.dart (pagine che costruiscono ogni schermata dell’applicazione)</a:t>
            </a:r>
          </a:p>
          <a:p>
            <a:pPr>
              <a:lnSpc>
                <a:spcPts val="2900"/>
              </a:lnSpc>
            </a:pPr>
            <a:endParaRPr lang="en-US" dirty="0">
              <a:solidFill>
                <a:srgbClr val="DAD8E9"/>
              </a:solidFill>
              <a:latin typeface="Mukta Light" pitchFamily="34" charset="0"/>
              <a:ea typeface="Mukta Light" pitchFamily="34" charset="-122"/>
              <a:cs typeface="Mukta Light" pitchFamily="34" charset="-120"/>
              <a:sym typeface="Wingdings" panose="05000000000000000000" pitchFamily="2" charset="2"/>
            </a:endParaRPr>
          </a:p>
          <a:p>
            <a:pPr>
              <a:lnSpc>
                <a:spcPts val="2900"/>
              </a:lnSpc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  <a:sym typeface="Wingdings" panose="05000000000000000000" pitchFamily="2" charset="2"/>
              </a:rPr>
              <a:t>Main.dart  richiama tutti i file e tutte le funzioni create in precedenza</a:t>
            </a:r>
            <a:endParaRPr lang="en-US" sz="1800" dirty="0">
              <a:solidFill>
                <a:schemeClr val="bg1"/>
              </a:solidFill>
              <a:latin typeface="Mukta Light" pitchFamily="34" charset="0"/>
              <a:ea typeface="Mukta Light" pitchFamily="34" charset="-122"/>
              <a:cs typeface="Mukta Light" pitchFamily="34" charset="-120"/>
            </a:endParaRPr>
          </a:p>
          <a:p>
            <a:pPr marL="0" indent="0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304955" y="3732579"/>
            <a:ext cx="7506891" cy="4004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304955" y="6649998"/>
            <a:ext cx="7506891" cy="748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7" name="Rettangolo arrotondato 6"/>
          <p:cNvSpPr/>
          <p:nvPr/>
        </p:nvSpPr>
        <p:spPr>
          <a:xfrm>
            <a:off x="12792669" y="7772401"/>
            <a:ext cx="1800808" cy="335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655</Words>
  <Application>Microsoft Office PowerPoint</Application>
  <PresentationFormat>Personalizzato</PresentationFormat>
  <Paragraphs>77</Paragraphs>
  <Slides>8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Calibri</vt:lpstr>
      <vt:lpstr>Arial</vt:lpstr>
      <vt:lpstr>Prompt Medium</vt:lpstr>
      <vt:lpstr>Mukta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Lorenzo Bragazzi</cp:lastModifiedBy>
  <cp:revision>6</cp:revision>
  <dcterms:created xsi:type="dcterms:W3CDTF">2025-03-01T09:55:22Z</dcterms:created>
  <dcterms:modified xsi:type="dcterms:W3CDTF">2025-03-06T10:01:48Z</dcterms:modified>
</cp:coreProperties>
</file>